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1E64FF"/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DB31-9719-2642-AF7A-9C291F1A3EE5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85B0-7FA2-614C-8A06-EC3BC15989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7266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ユビキタス：</a:t>
            </a:r>
            <a:r>
              <a:rPr lang="ja-JP" altLang="en-US" b="0" i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使いたいときに場所を選ばずに利用できることなどを表す用語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3515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24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628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0C14-CF95-9858-E05F-728F50CE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CE3A7-4E52-B573-458E-1FDC5F89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507A-5BFD-A4C1-E05C-4A6C6C3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11B5-F90C-6B79-EEF4-17EAF040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0A71-2721-D7B5-8688-FDBD440F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61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129-1092-65C4-3D4D-A998335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8F6E-A6A0-1650-D82F-EC146AC79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3B46-A259-596C-EC2D-B642563F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FBAFD-E1CD-5614-AD36-C348DC09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EF56-61A6-7AA8-B147-A1DC5C8C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70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F3E8-79CC-A47E-93DA-B24D04B9E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1B08-1FFF-A2E8-ED5A-D04C4EFD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05AF-B154-4AD0-7F8D-877083BF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9998-C20C-C65E-4E89-FC62844E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00A6-5633-82FA-CB55-BC02BEAC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434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4349-CA77-A105-D8F9-BD23BDA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2999-1646-5BE7-241B-034BE90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5012A-724D-615E-C4A9-2066A09F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A107-2B85-3466-A066-ECF3F4B5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1A6C-3931-AD54-1094-AC47B1BF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53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300D-1D90-78B2-B46E-D0DBF2A3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FAD67-D7E4-E55F-9B10-527B622D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1940-9BAC-7002-A425-6A9A0D5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96E5-46D0-A24B-DA2C-D300327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1C6B-51E2-5AAE-CCAA-4AE3B46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3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C811-F89A-41AB-C557-AE57D1ED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44FF-B9AE-BD8E-E47B-90D699F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11E7-1A01-4BC6-ECBC-5E8C0713B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8DEF-6AF6-8B6E-5835-31DAFF8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AF55D-99C7-9D4F-6F6A-05420E34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C971-13B6-A05B-5A44-EA43F755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0319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4124-C206-DCD6-7ABA-06D2A9D3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8DB4-7837-FB90-182B-15EE1F7BA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6EC3C-3958-6DA7-D4E1-7249E2AE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E0B0-982C-B778-4C65-98348CAA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9502C-749D-01BF-B7EA-DADD45FD1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47AB5-42E4-5B98-38A9-0D678A45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A17E3-89AE-A20B-95CA-C601D04B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D4B1-FE24-6472-0CF1-862EEB0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400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2AF0-383B-2623-17CD-823A2CF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20128-8308-D97E-206C-D0C43EB0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B1301-8945-D7F9-89C0-30B590A6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420AA-D6BA-48BA-F96B-17B5653A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323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41B23-CB84-B8F9-DEC6-D194DEE6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F85D4-72A2-AC96-996B-E8B72C52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C581-FB1A-123E-019D-0E4A697D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51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36B-E400-C4B8-709F-82DECAF9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02B6-F356-7496-A9B3-9E63D646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AE7C5-CF70-7692-9B0A-930F78815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EF60-5806-9D1C-8676-DAFED005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AE40-ED07-05CC-CD11-505B52D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E52EE-88FC-12DA-2FAA-45C524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052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4872-C25D-85F9-7265-8B9B55A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C1131-25BE-B8D7-BC07-ABDA1FD72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9B40-17A5-B725-6AA1-9D47D4416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1B996-A18B-BECF-D140-A6099ACD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635F1-DD63-D73C-357B-1E3F4625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FC962-F83E-DC47-57B1-B76D5AEF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722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FAD86-838A-8123-9775-F15A7588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59E8-F802-6748-7363-07AD572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A18-AB6D-5E94-1824-352F43BE5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220EC-D323-F741-8893-51A45490B323}" type="datetimeFigureOut">
              <a:rPr lang="en-JP" smtClean="0"/>
              <a:t>2025/01/11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BB57-C06F-8196-71DA-694C5F39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900A-2F4B-0678-E46E-DEC96DEE7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161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97E-5ABB-4D82-CDFA-47A660232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DLaM Display" panose="020F0502020204030204" pitchFamily="34" charset="0"/>
              </a:rPr>
              <a:t>指キータス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C4D5-E96E-BC75-FCD7-C37E2846F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03240282 西原聡吾</a:t>
            </a:r>
          </a:p>
        </p:txBody>
      </p:sp>
    </p:spTree>
    <p:extLst>
      <p:ext uri="{BB962C8B-B14F-4D97-AF65-F5344CB8AC3E}">
        <p14:creationId xmlns:p14="http://schemas.microsoft.com/office/powerpoint/2010/main" val="39456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0E87-19F6-5255-31AD-C7413AC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指キータスとは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7926A-4A1D-5654-0BA1-0848EA7F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指の動きでキー入力をする</a:t>
            </a:r>
          </a:p>
          <a:p>
            <a:r>
              <a:rPr lang="en-JP" dirty="0"/>
              <a:t>ユビキタス × 指キー</a:t>
            </a:r>
          </a:p>
          <a:p>
            <a:pPr marL="0" indent="0">
              <a:buNone/>
            </a:pPr>
            <a:endParaRPr lang="en-JP" dirty="0"/>
          </a:p>
          <a:p>
            <a:endParaRPr lang="en-JP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6FECB81-D52B-0C32-408C-51FE7504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10" y="2066395"/>
            <a:ext cx="5676412" cy="39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E20-2865-B87E-C00C-1F302DC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指キータスを作る理由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08BF-5E11-8877-30AC-2FFC3D64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これまで入力インタフェースはQWERTY配列のキーボードが圧倒的シェアを誇っていた</a:t>
            </a:r>
          </a:p>
          <a:p>
            <a:r>
              <a:rPr lang="en-JP" dirty="0"/>
              <a:t>DVORAK配列が開発されたが普及せず</a:t>
            </a:r>
          </a:p>
          <a:p>
            <a:r>
              <a:rPr lang="en-JP" dirty="0"/>
              <a:t>スマホが登場してから、フリック入力が普及した</a:t>
            </a:r>
          </a:p>
          <a:p>
            <a:r>
              <a:rPr lang="en-JP" dirty="0"/>
              <a:t>VR黎明期、まだVRに特化した入力方法がない！</a:t>
            </a:r>
          </a:p>
          <a:p>
            <a:r>
              <a:rPr lang="en-JP" dirty="0"/>
              <a:t>HMDを付けると手元が見えないので、指の動きだけで入力できるようになりたい</a:t>
            </a:r>
          </a:p>
          <a:p>
            <a:endParaRPr lang="en-JP" dirty="0"/>
          </a:p>
        </p:txBody>
      </p:sp>
      <p:pic>
        <p:nvPicPr>
          <p:cNvPr id="1026" name="Picture 2" descr="Jim O'Donnell - Quest - Virtual Keyboard">
            <a:extLst>
              <a:ext uri="{FF2B5EF4-FFF2-40B4-BE49-F238E27FC236}">
                <a16:creationId xmlns:a16="http://schemas.microsoft.com/office/drawing/2014/main" id="{7DDC382B-CFA2-15EB-38CF-A14A79AB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79" y="4813739"/>
            <a:ext cx="3327590" cy="18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1F2100-9547-01C4-547C-C2A79D96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32793" r="6818" b="31776"/>
          <a:stretch/>
        </p:blipFill>
        <p:spPr bwMode="auto">
          <a:xfrm>
            <a:off x="838200" y="5314238"/>
            <a:ext cx="3327591" cy="13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フリック入力を使ってみよう！スマホで設定する方法や練習のコツを紹介">
            <a:extLst>
              <a:ext uri="{FF2B5EF4-FFF2-40B4-BE49-F238E27FC236}">
                <a16:creationId xmlns:a16="http://schemas.microsoft.com/office/drawing/2014/main" id="{B2F2C394-D880-6809-29FB-781D6366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8" y="4994757"/>
            <a:ext cx="1804086" cy="16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A8F-E6F6-6EDC-601E-FA01E500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指キータスの仕組み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B13E5D-1E06-042C-5A1D-DBA55AE0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右手でキー選択、左手親指で入力</a:t>
            </a:r>
          </a:p>
          <a:p>
            <a:r>
              <a:rPr lang="en-JP" dirty="0"/>
              <a:t>左手でレイヤーを切り替える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BCE848-38F5-7E4C-EFAC-3561550F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81" y="2946439"/>
            <a:ext cx="4970037" cy="32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D6C2-28DB-FEAE-EC28-B1BF961D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デモンストレーション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B349-D6BD-4E37-3AC0-613D2185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入力用アプリ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312E09-5535-4C12-56BB-3F3726FE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94" y="2529173"/>
            <a:ext cx="5676412" cy="396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E4E05-37BD-F30E-9035-F45CD3AE8FF7}"/>
              </a:ext>
            </a:extLst>
          </p:cNvPr>
          <p:cNvSpPr txBox="1"/>
          <p:nvPr/>
        </p:nvSpPr>
        <p:spPr>
          <a:xfrm>
            <a:off x="7648831" y="200858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時間がないので、これは動画で済ます</a:t>
            </a:r>
          </a:p>
        </p:txBody>
      </p:sp>
    </p:spTree>
    <p:extLst>
      <p:ext uri="{BB962C8B-B14F-4D97-AF65-F5344CB8AC3E}">
        <p14:creationId xmlns:p14="http://schemas.microsoft.com/office/powerpoint/2010/main" val="387263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指キーにまだ慣れてないので、普通のキーボードタイピングと対戦するのは流石に負ける。。。</a:t>
            </a:r>
          </a:p>
          <a:p>
            <a:r>
              <a:rPr lang="en-JP" dirty="0"/>
              <a:t>Dvorak配列のキーボードと勝負だ！！</a:t>
            </a:r>
          </a:p>
        </p:txBody>
      </p:sp>
      <p:pic>
        <p:nvPicPr>
          <p:cNvPr id="6" name="Picture 5" descr="A keyboard with black squares&#10;&#10;Description automatically generated">
            <a:extLst>
              <a:ext uri="{FF2B5EF4-FFF2-40B4-BE49-F238E27FC236}">
                <a16:creationId xmlns:a16="http://schemas.microsoft.com/office/drawing/2014/main" id="{815A206E-8AC1-1BA4-BACD-3E5A6A8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対決方法</a:t>
            </a:r>
          </a:p>
          <a:p>
            <a:pPr lvl="1"/>
            <a:r>
              <a:rPr lang="en-JP" dirty="0"/>
              <a:t>超オリジナル自作タイピングゲーム</a:t>
            </a:r>
          </a:p>
          <a:p>
            <a:pPr marL="457200" lvl="1" indent="0">
              <a:buNone/>
            </a:pPr>
            <a:r>
              <a:rPr lang="en-JP" dirty="0"/>
              <a:t>	 「刺身打」</a:t>
            </a:r>
          </a:p>
          <a:p>
            <a:pPr lvl="1"/>
            <a:r>
              <a:rPr lang="en-JP" dirty="0"/>
              <a:t>刺身が流れてくる間にタイピングをするという斬新な発想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DD62B9-B321-81D5-9FAD-1D4FB248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25" y="3521567"/>
            <a:ext cx="4255207" cy="29713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831A4B-717F-E34A-E37A-04F7C180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73" y="3521567"/>
            <a:ext cx="4255207" cy="2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6521-8BD1-18C8-C8BE-3BB3E608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8EB4-F584-8CD2-9394-15788DBE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特別ゲスト：大場くん</a:t>
            </a:r>
          </a:p>
          <a:p>
            <a:pPr lvl="1"/>
            <a:r>
              <a:rPr lang="en-JP" dirty="0"/>
              <a:t>Dovrak配列を３日間特訓</a:t>
            </a:r>
          </a:p>
          <a:p>
            <a:pPr lvl="1"/>
            <a:r>
              <a:rPr lang="en-JP" dirty="0"/>
              <a:t>毎日１寿司打</a:t>
            </a:r>
          </a:p>
          <a:p>
            <a:pPr lvl="1"/>
            <a:r>
              <a:rPr lang="en-JP" dirty="0"/>
              <a:t>タイピング力に自信あり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E603-6239-BB7E-AE83-0DDF1D231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78" t="22945" r="32869" b="30556"/>
          <a:stretch/>
        </p:blipFill>
        <p:spPr>
          <a:xfrm>
            <a:off x="1433385" y="3571103"/>
            <a:ext cx="3503929" cy="292177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41D9566-EF21-F3FB-B0C5-53924749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270" y="1014712"/>
            <a:ext cx="4382530" cy="547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584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BB13-8251-C595-295C-65F5CE2CBCB7}"/>
              </a:ext>
            </a:extLst>
          </p:cNvPr>
          <p:cNvSpPr txBox="1"/>
          <p:nvPr/>
        </p:nvSpPr>
        <p:spPr>
          <a:xfrm>
            <a:off x="979450" y="3105834"/>
            <a:ext cx="1023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 dirty="0"/>
              <a:t>このスライドは </a:t>
            </a:r>
            <a:r>
              <a:rPr lang="en-JP" sz="36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 </a:t>
            </a:r>
            <a:r>
              <a:rPr lang="en-JP" sz="3600" dirty="0"/>
              <a:t>を使って作りました</a:t>
            </a:r>
          </a:p>
        </p:txBody>
      </p:sp>
    </p:spTree>
    <p:extLst>
      <p:ext uri="{BB962C8B-B14F-4D97-AF65-F5344CB8AC3E}">
        <p14:creationId xmlns:p14="http://schemas.microsoft.com/office/powerpoint/2010/main" val="20085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135</Words>
  <Application>Microsoft Macintosh PowerPoint</Application>
  <PresentationFormat>Widescreen</PresentationFormat>
  <Paragraphs>35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Hiragino Kaku Gothic Std W8</vt:lpstr>
      <vt:lpstr>Aptos</vt:lpstr>
      <vt:lpstr>Aptos Display</vt:lpstr>
      <vt:lpstr>Arial</vt:lpstr>
      <vt:lpstr>Office Theme</vt:lpstr>
      <vt:lpstr>指キータス</vt:lpstr>
      <vt:lpstr>指キータスとは</vt:lpstr>
      <vt:lpstr>指キータスを作る理由</vt:lpstr>
      <vt:lpstr>指キータスの仕組み</vt:lpstr>
      <vt:lpstr>デモンストレーション</vt:lpstr>
      <vt:lpstr>キー入力対決！！</vt:lpstr>
      <vt:lpstr>キー入力対決！！</vt:lpstr>
      <vt:lpstr>キー入力対決！！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西原　聡吾</dc:creator>
  <cp:lastModifiedBy>西原　聡吾</cp:lastModifiedBy>
  <cp:revision>3</cp:revision>
  <dcterms:created xsi:type="dcterms:W3CDTF">2025-01-11T14:35:05Z</dcterms:created>
  <dcterms:modified xsi:type="dcterms:W3CDTF">2025-01-11T15:43:45Z</dcterms:modified>
</cp:coreProperties>
</file>